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303" r:id="rId3"/>
    <p:sldId id="294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8" r:id="rId13"/>
    <p:sldId id="312" r:id="rId14"/>
    <p:sldId id="313" r:id="rId15"/>
    <p:sldId id="314" r:id="rId16"/>
    <p:sldId id="315" r:id="rId17"/>
    <p:sldId id="316" r:id="rId18"/>
    <p:sldId id="317" r:id="rId19"/>
    <p:sldId id="320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3333FF"/>
    <a:srgbClr val="9900CC"/>
    <a:srgbClr val="006600"/>
    <a:srgbClr val="FF0000"/>
    <a:srgbClr val="0066FF"/>
    <a:srgbClr val="66FF33"/>
    <a:srgbClr val="FFCCFF"/>
    <a:srgbClr val="FF3300"/>
    <a:srgbClr val="669900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3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FC3F72D-99E5-4E80-A8BB-3CC0D9869D1B}" type="datetimeFigureOut">
              <a:rPr lang="vi-VN"/>
              <a:pPr>
                <a:defRPr/>
              </a:pPr>
              <a:t>20/11/2016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vi-V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70181C1-3763-4E47-9A9A-3249120DC02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0C0E13-6A8A-47E0-B495-81205F3B709C}" type="slidenum">
              <a:rPr lang="vi-VN"/>
              <a:pPr/>
              <a:t>1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E14AF-37D6-4B88-B992-A89EC2C2F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5845D-1A3E-43B1-BFAB-37F1B64E2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B9745-7977-47D6-982F-056DAEFA2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F94EE-0EA7-4C8A-AE5F-A49EE58A5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502E0-F7BB-457B-9E95-6E38D5656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5E408-A107-4837-AC68-CF7344C98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46017-856E-4226-B4D6-467CCD53B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70DE6-32BC-4257-A469-3A312C0CB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472BD-32A9-43C2-803F-4A2726389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75D2F-9ECC-4A7B-9428-96092678C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8C66B-893D-4213-B1E8-3ED1C8767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187FC93-0AD1-47D3-A715-F9B03CA3C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Thien%20Loi\Desktop\B&#192;I%20GI&#7842;NG%20THANH%20TRA%20TU&#194;N%2012\T&#7853;p%20&#273;&#7885;c%20Tu&#7847;n%2012%20-%20M&#7865;\RhythmOfTheRain-Hoatau_rs38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ien%20Loi\Desktop\B&#192;I%20GI&#7842;NG%20THANH%20TRA%20TU&#194;N%2012\T&#7853;p%20&#273;&#7885;c%20Tu&#7847;n%2012%20-%20M&#7865;\B&#224;i%20H&#225;t%20B&#224;n%20Tay%20M&#7865;.mp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PICTURES\A___ẢNH\Trang trí POWERPOINT\Backgrounds\Colorful-Birthday-Balloons-Print-Maste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3" y="0"/>
            <a:ext cx="9132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42864" y="1553294"/>
            <a:ext cx="71604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54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9060" y="10672"/>
            <a:ext cx="651062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 TIỂU HỌC ÁI MỘ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4913" y="3216275"/>
            <a:ext cx="6353175" cy="27392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Môn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Tiếng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Việt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2</a:t>
            </a:r>
          </a:p>
          <a:p>
            <a:pPr algn="l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môn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đọc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Tuần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12</a:t>
            </a:r>
          </a:p>
          <a:p>
            <a:pPr algn="l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ctr">
              <a:defRPr/>
            </a:pPr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Mẹ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RhythmOfTheRain-Hoatau_rs3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57200" y="411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5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5800" y="1524000"/>
            <a:ext cx="533400" cy="533400"/>
          </a:xfrm>
          <a:prstGeom prst="ellipse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3</a:t>
            </a:r>
            <a:endParaRPr lang="vi-VN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295400" y="1524000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mẹ</a:t>
            </a:r>
            <a:r>
              <a:rPr 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so </a:t>
            </a:r>
            <a:r>
              <a:rPr lang="en-US" sz="32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sánh</a:t>
            </a:r>
            <a:r>
              <a:rPr 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ảnh</a:t>
            </a:r>
            <a:r>
              <a:rPr 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vi-VN" sz="3200" b="1" i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8956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so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sánh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ảnh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ngôi</a:t>
            </a: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sao</a:t>
            </a: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thức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bầu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đêm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</a:t>
            </a:r>
            <a:r>
              <a:rPr lang="en-US" sz="3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ngọn</a:t>
            </a: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gió</a:t>
            </a: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lành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vi-VN" sz="3200" b="1" i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2590800"/>
            <a:ext cx="50268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cap="all" dirty="0" err="1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8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800" b="1" cap="all" dirty="0" err="1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8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3981271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Nỗi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vất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tình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thương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bao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la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mẹ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dành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cho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con.</a:t>
            </a:r>
            <a:endParaRPr lang="vi-VN" sz="3600" b="1" i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32004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thơ</a:t>
            </a:r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“</a:t>
            </a:r>
            <a:r>
              <a:rPr lang="en-US" sz="36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Mẹ</a:t>
            </a:r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</a:t>
            </a:r>
            <a:r>
              <a:rPr lang="en-US" sz="36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cho</a:t>
            </a:r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con </a:t>
            </a:r>
            <a:r>
              <a:rPr lang="en-US" sz="36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biết</a:t>
            </a:r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điều</a:t>
            </a:r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gì</a:t>
            </a:r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vi-VN" sz="3600" b="1" i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00200" y="1524000"/>
            <a:ext cx="633413" cy="685800"/>
          </a:xfrm>
          <a:prstGeom prst="ellipse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4</a:t>
            </a:r>
            <a:endParaRPr lang="vi-VN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2286000" y="15240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Học</a:t>
            </a:r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thuộc</a:t>
            </a:r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lòng</a:t>
            </a:r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thơ</a:t>
            </a:r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vi-VN" sz="3600" b="1" i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95400" y="1066800"/>
            <a:ext cx="69342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b="1" dirty="0" err="1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Lặng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tiếng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mệt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hè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nắng</a:t>
            </a:r>
            <a:r>
              <a:rPr lang="en-US" sz="28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oi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//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vẫn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tiếng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ạ </a:t>
            </a:r>
            <a:r>
              <a:rPr lang="en-US" sz="2800" b="1" dirty="0" err="1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ời</a:t>
            </a:r>
            <a:r>
              <a:rPr lang="en-US" sz="28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Kẽo</a:t>
            </a:r>
            <a:r>
              <a:rPr lang="en-US" sz="28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tiếng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võng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ngồi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//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mùa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tay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quạt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//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ngôi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Chẳng</a:t>
            </a:r>
            <a:r>
              <a:rPr lang="en-US" sz="28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//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Đêm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nay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ngủ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giấc</a:t>
            </a:r>
            <a:r>
              <a:rPr lang="en-US" sz="28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ngọn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b="1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suốt</a:t>
            </a:r>
            <a:r>
              <a:rPr lang="en-US" sz="28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đời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//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                            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Trần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Quốc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Minh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4537" y="228600"/>
            <a:ext cx="10374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Mẹ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47800" y="1066800"/>
            <a:ext cx="6629400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Lặng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tiếng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…………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……………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hè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……………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vẫn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tiếng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…………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Kẽo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……………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ngồi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……………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…………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thu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tay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……………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……………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ngôi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………………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Chẳng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……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……………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Đêm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nay con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ngủ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……………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…………….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………………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4537" y="228600"/>
            <a:ext cx="10374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Mẹ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47800" y="1066800"/>
            <a:ext cx="6629400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Lặng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………………………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……………………………………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………………………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Kẽo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…………………………………….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…………………………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tay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……………………………………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ngôi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………………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Chẳng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………………………………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Đêm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nay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………………………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………………………………………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4537" y="228600"/>
            <a:ext cx="10374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Mẹ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47800" y="1066800"/>
            <a:ext cx="6629400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Lặng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………………………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………………………………………………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………………………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………..…………………………………….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…………………………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………………………………………………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ngôi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………………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………………………………………………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Đêm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nay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………………………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………………………………………………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4537" y="228600"/>
            <a:ext cx="10374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Mẹ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743200"/>
            <a:ext cx="6248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cap="all" dirty="0" err="1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8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8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800" b="1" cap="all" dirty="0" err="1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8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8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Hát Bàn Tay M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tuyen-tap-bo-hinh-nen-hoa-nhai-dep-nhat-cho-may-tinh-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76600"/>
            <a:ext cx="8153400" cy="2895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AU" sz="4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A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A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A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endParaRPr lang="en-AU" sz="44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AU" sz="4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A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A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A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A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A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A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A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71600"/>
            <a:ext cx="50268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cap="all" dirty="0" err="1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endParaRPr lang="en-US" sz="54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286000"/>
            <a:ext cx="4317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vú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sữa</a:t>
            </a:r>
            <a:endParaRPr lang="vi-V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733800"/>
            <a:ext cx="7516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cành</a:t>
            </a:r>
            <a:r>
              <a:rPr lang="en-US" sz="28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lá</a:t>
            </a:r>
            <a:r>
              <a:rPr lang="en-US" sz="28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âu</a:t>
            </a:r>
            <a:r>
              <a:rPr lang="en-US" sz="28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yếm</a:t>
            </a:r>
            <a:r>
              <a:rPr lang="en-US" sz="28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vỗ</a:t>
            </a:r>
            <a:r>
              <a:rPr lang="en-US" sz="28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về</a:t>
            </a:r>
            <a:r>
              <a:rPr lang="en-US" sz="28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vi-VN" sz="2800" b="1" i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" y="4572000"/>
            <a:ext cx="762000" cy="685800"/>
          </a:xfrm>
          <a:prstGeom prst="ellipse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vi-VN" dirty="0"/>
          </a:p>
        </p:txBody>
      </p:sp>
      <p:sp>
        <p:nvSpPr>
          <p:cNvPr id="8" name="Rectangle 7"/>
          <p:cNvSpPr/>
          <p:nvPr/>
        </p:nvSpPr>
        <p:spPr>
          <a:xfrm>
            <a:off x="990600" y="46482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nét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cây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gợi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lên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mẹ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vi-VN" sz="2800" b="1" i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4648200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chuyện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nói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lên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vi-VN" sz="2800" b="1" i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 animBg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16" descr="Image result for book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48" y="57149"/>
            <a:ext cx="1256552" cy="1009651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76400" y="1066800"/>
            <a:ext cx="66294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Lặng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tiếng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ve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mệt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hè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vẫn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tiếng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ạ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ời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Kẽo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tiếng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võng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ngồi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mùa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thu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tay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quạt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ngôi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kia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Chẳng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con.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Đêm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nay con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ngủ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giấc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ngọn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suốt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                            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Trần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Quốc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Minh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3137" y="228600"/>
            <a:ext cx="10374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Mẹ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1600200" y="990600"/>
            <a:ext cx="533400" cy="533400"/>
          </a:xfrm>
          <a:prstGeom prst="ellipse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</a:t>
            </a:r>
            <a:endParaRPr lang="vi-VN" sz="3200" b="1" dirty="0"/>
          </a:p>
        </p:txBody>
      </p:sp>
      <p:sp>
        <p:nvSpPr>
          <p:cNvPr id="12" name="Oval 11"/>
          <p:cNvSpPr/>
          <p:nvPr/>
        </p:nvSpPr>
        <p:spPr>
          <a:xfrm>
            <a:off x="1600200" y="2057400"/>
            <a:ext cx="533400" cy="533400"/>
          </a:xfrm>
          <a:prstGeom prst="ellipse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2</a:t>
            </a:r>
            <a:endParaRPr lang="vi-VN" sz="3200" b="1" dirty="0"/>
          </a:p>
        </p:txBody>
      </p:sp>
      <p:sp>
        <p:nvSpPr>
          <p:cNvPr id="13" name="Oval 12"/>
          <p:cNvSpPr/>
          <p:nvPr/>
        </p:nvSpPr>
        <p:spPr>
          <a:xfrm>
            <a:off x="1600200" y="5105400"/>
            <a:ext cx="533400" cy="533400"/>
          </a:xfrm>
          <a:prstGeom prst="ellipse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3</a:t>
            </a:r>
            <a:endParaRPr lang="vi-VN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304800"/>
            <a:ext cx="685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33FF"/>
                </a:solidFill>
              </a:rPr>
              <a:t>101</a:t>
            </a:r>
            <a:endParaRPr lang="en-US" sz="2400" b="1" dirty="0">
              <a:solidFill>
                <a:srgbClr val="3333FF"/>
              </a:solidFill>
            </a:endParaRPr>
          </a:p>
        </p:txBody>
      </p:sp>
      <p:sp>
        <p:nvSpPr>
          <p:cNvPr id="15364" name="AutoShape 4" descr="Image result for book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Image result for book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Image result for book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Image result for book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Image result for book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4" name="AutoShape 14" descr="Image result for book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blinds dir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990600" y="1219200"/>
            <a:ext cx="74676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Lặng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rồi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tiếng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con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ve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cũng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mệt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hè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nắng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oi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3505200" y="1371600"/>
            <a:ext cx="609600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7162800" y="1371600"/>
            <a:ext cx="609600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800600" y="1981200"/>
            <a:ext cx="609600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8153400" y="1981200"/>
            <a:ext cx="609600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8305800" y="1981200"/>
            <a:ext cx="609600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0" y="1219200"/>
            <a:ext cx="90678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ngôi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ngoài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kia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Chẳng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con.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4343400" y="1371600"/>
            <a:ext cx="609600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7696200" y="1371600"/>
            <a:ext cx="609600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3429000" y="2057400"/>
            <a:ext cx="609600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8686800" y="1981200"/>
            <a:ext cx="609600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8534400" y="1981200"/>
            <a:ext cx="609600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533400" y="1219200"/>
            <a:ext cx="80772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Đêm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nay  con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ngủ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giấc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tròn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ngọn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gió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con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suốt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đời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3352800" y="1371600"/>
            <a:ext cx="609600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7543800" y="1371600"/>
            <a:ext cx="609600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153400" y="1981200"/>
            <a:ext cx="609600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8305800" y="1981200"/>
            <a:ext cx="609600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47800" y="1066800"/>
            <a:ext cx="67818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Lặng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tiếng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mệt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hè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//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vẫn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tiếng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ạ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Kẽo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tiếng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võng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ngồi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//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mùa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tay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quạt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//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ngôi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Chẳng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//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Đêm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nay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ngủ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giấc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ngọn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suốt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//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                            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Trần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Quốc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Minh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4537" y="228600"/>
            <a:ext cx="10374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Mẹ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1371600" y="990600"/>
            <a:ext cx="533400" cy="533400"/>
          </a:xfrm>
          <a:prstGeom prst="ellipse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</a:t>
            </a:r>
            <a:endParaRPr lang="vi-VN" sz="3200" b="1" dirty="0"/>
          </a:p>
        </p:txBody>
      </p:sp>
      <p:sp>
        <p:nvSpPr>
          <p:cNvPr id="12" name="Oval 11"/>
          <p:cNvSpPr/>
          <p:nvPr/>
        </p:nvSpPr>
        <p:spPr>
          <a:xfrm>
            <a:off x="1371600" y="2057400"/>
            <a:ext cx="533400" cy="533400"/>
          </a:xfrm>
          <a:prstGeom prst="ellipse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2</a:t>
            </a:r>
            <a:endParaRPr lang="vi-VN" sz="3200" b="1" dirty="0"/>
          </a:p>
        </p:txBody>
      </p:sp>
      <p:sp>
        <p:nvSpPr>
          <p:cNvPr id="13" name="Oval 12"/>
          <p:cNvSpPr/>
          <p:nvPr/>
        </p:nvSpPr>
        <p:spPr>
          <a:xfrm>
            <a:off x="1371600" y="5105400"/>
            <a:ext cx="533400" cy="533400"/>
          </a:xfrm>
          <a:prstGeom prst="ellipse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3</a:t>
            </a:r>
            <a:endParaRPr lang="vi-VN" sz="32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6629400" y="-152400"/>
            <a:ext cx="2514600" cy="2286000"/>
            <a:chOff x="228600" y="228599"/>
            <a:chExt cx="8686800" cy="6480763"/>
          </a:xfrm>
        </p:grpSpPr>
        <p:pic>
          <p:nvPicPr>
            <p:cNvPr id="11266" name="Picture 2" descr="Image result for con v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600" y="228599"/>
              <a:ext cx="8686800" cy="6480763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228600" y="228600"/>
              <a:ext cx="86868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8" descr="nhomdo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-8732"/>
            <a:ext cx="1905000" cy="145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1371600"/>
            <a:ext cx="50268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cap="all" dirty="0" err="1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8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33400" y="2743200"/>
            <a:ext cx="533400" cy="533400"/>
          </a:xfrm>
          <a:prstGeom prst="ellipse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</a:t>
            </a:r>
            <a:endParaRPr lang="vi-VN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143000" y="27432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đêm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hè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rất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oi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vi-VN" sz="2800" b="1" i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576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Tiếng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lặng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cũng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mệt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đêm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vi-VN" sz="2800" b="1" i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9600" y="685800"/>
            <a:ext cx="533400" cy="533400"/>
          </a:xfrm>
          <a:prstGeom prst="ellipse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2</a:t>
            </a:r>
            <a:endParaRPr lang="vi-VN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219200" y="685800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Mẹ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ngủ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ngon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giấc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vi-VN" sz="2800" b="1" i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8674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Mẹ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vừa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đưa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võng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ru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vừa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quạt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vi-VN" sz="2800" b="1" i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E:\FULL - E\G_I_Á_O_____ Á_N\GIÁO ÁN POWERPOINT\Lớp 2\HỌC KÌ 1\Tuần 12\TUẦN 12 - TỔ 2\Tuần 12\tap doc tuan 12 tiet 2\Data\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400"/>
            <a:ext cx="64770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8" descr="nhomd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-8732"/>
            <a:ext cx="1905000" cy="145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VIOLETID" val="11807948"/>
  <p:tag name="VIOLETTITLE" val="Tuần 12. Mẹ"/>
  <p:tag name="VIOLETLESSON" val="34"/>
  <p:tag name="VIOLETCATID" val="2203"/>
  <p:tag name="VIOLETSUBJECT" val="Tập đọc 2"/>
  <p:tag name="VIOLETAUTHORID" val="9557987"/>
  <p:tag name="VIOLETAUTHORNAME" val="Chu Thị Bình "/>
  <p:tag name="VIOLETAUTHORAVATAR" val="9/557/987/avatar.jpg"/>
  <p:tag name="VIOLETAUTHORADDRESS" val="Trường Tiểu học Kim An - Hà Nội"/>
  <p:tag name="VIOLETDATE" val="2016-10-26 21:21:25"/>
  <p:tag name="VIOLETHIT" val="111"/>
  <p:tag name="VIOLETLIKE" val="0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2&quot;/&gt;&lt;/object&gt;&lt;object type=&quot;3&quot; unique_id=&quot;10006&quot;&gt;&lt;property id=&quot;20148&quot; value=&quot;5&quot;/&gt;&lt;property id=&quot;20300&quot; value=&quot;Slide 3&quot;/&gt;&lt;property id=&quot;20307&quot; value=&quot;294&quot;/&gt;&lt;/object&gt;&lt;object type=&quot;3&quot; unique_id=&quot;10019&quot;&gt;&lt;property id=&quot;20148&quot; value=&quot;5&quot;/&gt;&lt;property id=&quot;20300&quot; value=&quot;Slide 2&quot;/&gt;&lt;property id=&quot;20307&quot; value=&quot;303&quot;/&gt;&lt;/object&gt;&lt;object type=&quot;3&quot; unique_id=&quot;10020&quot;&gt;&lt;property id=&quot;20148&quot; value=&quot;5&quot;/&gt;&lt;property id=&quot;20300&quot; value=&quot;Slide 4&quot;/&gt;&lt;property id=&quot;20307&quot; value=&quot;304&quot;/&gt;&lt;/object&gt;&lt;object type=&quot;3&quot; unique_id=&quot;10021&quot;&gt;&lt;property id=&quot;20148&quot; value=&quot;5&quot;/&gt;&lt;property id=&quot;20300&quot; value=&quot;Slide 5&quot;/&gt;&lt;property id=&quot;20307&quot; value=&quot;305&quot;/&gt;&lt;/object&gt;&lt;object type=&quot;3&quot; unique_id=&quot;10022&quot;&gt;&lt;property id=&quot;20148&quot; value=&quot;5&quot;/&gt;&lt;property id=&quot;20300&quot; value=&quot;Slide 6&quot;/&gt;&lt;property id=&quot;20307&quot; value=&quot;306&quot;/&gt;&lt;/object&gt;&lt;object type=&quot;3&quot; unique_id=&quot;10023&quot;&gt;&lt;property id=&quot;20148&quot; value=&quot;5&quot;/&gt;&lt;property id=&quot;20300&quot; value=&quot;Slide 7&quot;/&gt;&lt;property id=&quot;20307&quot; value=&quot;307&quot;/&gt;&lt;/object&gt;&lt;object type=&quot;3&quot; unique_id=&quot;10024&quot;&gt;&lt;property id=&quot;20148&quot; value=&quot;5&quot;/&gt;&lt;property id=&quot;20300&quot; value=&quot;Slide 8&quot;/&gt;&lt;property id=&quot;20307&quot; value=&quot;308&quot;/&gt;&lt;/object&gt;&lt;object type=&quot;3&quot; unique_id=&quot;10025&quot;&gt;&lt;property id=&quot;20148&quot; value=&quot;5&quot;/&gt;&lt;property id=&quot;20300&quot; value=&quot;Slide 9&quot;/&gt;&lt;property id=&quot;20307&quot; value=&quot;309&quot;/&gt;&lt;/object&gt;&lt;object type=&quot;3&quot; unique_id=&quot;10026&quot;&gt;&lt;property id=&quot;20148&quot; value=&quot;5&quot;/&gt;&lt;property id=&quot;20300&quot; value=&quot;Slide 10&quot;/&gt;&lt;property id=&quot;20307&quot; value=&quot;310&quot;/&gt;&lt;/object&gt;&lt;object type=&quot;3&quot; unique_id=&quot;10027&quot;&gt;&lt;property id=&quot;20148&quot; value=&quot;5&quot;/&gt;&lt;property id=&quot;20300&quot; value=&quot;Slide 11&quot;/&gt;&lt;property id=&quot;20307&quot; value=&quot;311&quot;/&gt;&lt;/object&gt;&lt;object type=&quot;3&quot; unique_id=&quot;10028&quot;&gt;&lt;property id=&quot;20148&quot; value=&quot;5&quot;/&gt;&lt;property id=&quot;20300&quot; value=&quot;Slide 13&quot;/&gt;&lt;property id=&quot;20307&quot; value=&quot;312&quot;/&gt;&lt;/object&gt;&lt;object type=&quot;3&quot; unique_id=&quot;10029&quot;&gt;&lt;property id=&quot;20148&quot; value=&quot;5&quot;/&gt;&lt;property id=&quot;20300&quot; value=&quot;Slide 14&quot;/&gt;&lt;property id=&quot;20307&quot; value=&quot;313&quot;/&gt;&lt;/object&gt;&lt;object type=&quot;3&quot; unique_id=&quot;10030&quot;&gt;&lt;property id=&quot;20148&quot; value=&quot;5&quot;/&gt;&lt;property id=&quot;20300&quot; value=&quot;Slide 15&quot;/&gt;&lt;property id=&quot;20307&quot; value=&quot;314&quot;/&gt;&lt;/object&gt;&lt;object type=&quot;3&quot; unique_id=&quot;10031&quot;&gt;&lt;property id=&quot;20148&quot; value=&quot;5&quot;/&gt;&lt;property id=&quot;20300&quot; value=&quot;Slide 16&quot;/&gt;&lt;property id=&quot;20307&quot; value=&quot;315&quot;/&gt;&lt;/object&gt;&lt;object type=&quot;3&quot; unique_id=&quot;10032&quot;&gt;&lt;property id=&quot;20148&quot; value=&quot;5&quot;/&gt;&lt;property id=&quot;20300&quot; value=&quot;Slide 17&quot;/&gt;&lt;property id=&quot;20307&quot; value=&quot;316&quot;/&gt;&lt;/object&gt;&lt;object type=&quot;3&quot; unique_id=&quot;10033&quot;&gt;&lt;property id=&quot;20148&quot; value=&quot;5&quot;/&gt;&lt;property id=&quot;20300&quot; value=&quot;Slide 18&quot;/&gt;&lt;property id=&quot;20307&quot; value=&quot;317&quot;/&gt;&lt;/object&gt;&lt;object type=&quot;3&quot; unique_id=&quot;10053&quot;&gt;&lt;property id=&quot;20148&quot; value=&quot;5&quot;/&gt;&lt;property id=&quot;20300&quot; value=&quot;Slide 12&quot;/&gt;&lt;property id=&quot;20307&quot; value=&quot;318&quot;/&gt;&lt;/object&gt;&lt;object type=&quot;3&quot; unique_id=&quot;10124&quot;&gt;&lt;property id=&quot;20148&quot; value=&quot;5&quot;/&gt;&lt;property id=&quot;20300&quot; value=&quot;Slide 19&quot;/&gt;&lt;property id=&quot;20307&quot; value=&quot;320&quot;/&gt;&lt;/object&gt;&lt;/object&gt;&lt;/object&gt;&lt;/database&gt;"/>
  <p:tag name="ISPRING_RESOURCE_PATHS_HASH_PRESENTER" val="fc0dc1da93ea7f6799655cad17f6a3314222e9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266</TotalTime>
  <Words>667</Words>
  <Application>Microsoft PowerPoint</Application>
  <PresentationFormat>On-screen Show (4:3)</PresentationFormat>
  <Paragraphs>114</Paragraphs>
  <Slides>19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Thien Loi</cp:lastModifiedBy>
  <cp:revision>318</cp:revision>
  <dcterms:created xsi:type="dcterms:W3CDTF">2006-01-12T10:21:53Z</dcterms:created>
  <dcterms:modified xsi:type="dcterms:W3CDTF">2016-11-20T09:59:11Z</dcterms:modified>
</cp:coreProperties>
</file>